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6" r:id="rId5"/>
    <p:sldId id="279" r:id="rId6"/>
    <p:sldId id="267" r:id="rId7"/>
    <p:sldId id="260" r:id="rId8"/>
    <p:sldId id="261" r:id="rId9"/>
    <p:sldId id="265" r:id="rId10"/>
    <p:sldId id="264" r:id="rId11"/>
    <p:sldId id="280" r:id="rId12"/>
    <p:sldId id="278" r:id="rId1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6/5/2023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6/5/2023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온라인 쇼핑몰 'ANDROG'  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714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 smtClean="0">
                <a:ea typeface="맑은 고딕" panose="020B0503020000020004" pitchFamily="50" charset="-127"/>
                <a:cs typeface="+mj-lt"/>
              </a:rPr>
              <a:t>프로젝트 </a:t>
            </a:r>
            <a:r>
              <a:rPr lang="ko-KR" altLang="en-US" sz="3200" dirty="0" smtClean="0">
                <a:ea typeface="맑은 고딕" panose="020B0503020000020004" pitchFamily="50" charset="-127"/>
                <a:cs typeface="+mj-lt"/>
              </a:rPr>
              <a:t>일정</a:t>
            </a:r>
            <a:r>
              <a:rPr lang="en-US" altLang="ko-KR" sz="3200" dirty="0" smtClean="0">
                <a:ea typeface="맑은 고딕" panose="020B0503020000020004" pitchFamily="50" charset="-127"/>
                <a:cs typeface="+mj-lt"/>
              </a:rPr>
              <a:t>(Front)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12" y="1056502"/>
            <a:ext cx="8713579" cy="54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7148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 smtClean="0">
                <a:ea typeface="맑은 고딕" panose="020B0503020000020004" pitchFamily="50" charset="-127"/>
                <a:cs typeface="+mj-lt"/>
              </a:rPr>
              <a:t>프로젝트 </a:t>
            </a:r>
            <a:r>
              <a:rPr lang="ko-KR" altLang="en-US" sz="3200" dirty="0" smtClean="0">
                <a:ea typeface="맑은 고딕" panose="020B0503020000020004" pitchFamily="50" charset="-127"/>
                <a:cs typeface="+mj-lt"/>
              </a:rPr>
              <a:t>일정</a:t>
            </a:r>
            <a:r>
              <a:rPr lang="en-US" altLang="ko-KR" sz="3200" dirty="0" smtClean="0">
                <a:ea typeface="맑은 고딕" panose="020B0503020000020004" pitchFamily="50" charset="-127"/>
                <a:cs typeface="+mj-lt"/>
              </a:rPr>
              <a:t>(Back)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95" y="964276"/>
            <a:ext cx="9586577" cy="57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</a:t>
            </a:r>
            <a:r>
              <a:rPr lang="ko-KR" altLang="en-US" dirty="0" smtClean="0">
                <a:latin typeface="맑은 고딕"/>
                <a:ea typeface="맑은 고딕"/>
              </a:rPr>
              <a:t>쇼핑몰 </a:t>
            </a:r>
            <a:r>
              <a:rPr lang="ko-KR" altLang="en-US" dirty="0">
                <a:latin typeface="맑은 고딕"/>
                <a:ea typeface="맑은 고딕"/>
              </a:rPr>
              <a:t>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 smtClean="0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 smtClean="0"/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  <a:endParaRPr lang="ko-KR" altLang="en-US" dirty="0">
              <a:latin typeface="Microsoft GothicNeo Light"/>
              <a:ea typeface="Microsoft GothicNeo Light"/>
              <a:cs typeface="Microsoft GothicNeo Light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 smtClean="0">
                <a:ea typeface="Microsoft GothicNeo Light"/>
                <a:cs typeface="Microsoft GothicNeo Light"/>
              </a:rPr>
              <a:t>팀원소개</a:t>
            </a:r>
            <a:endParaRPr lang="en-US" altLang="ko-KR" sz="2400" dirty="0" smtClean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동기 및 목표 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 smtClean="0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17" y="145961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 err="1">
                <a:latin typeface="Microsoft GothicNeo"/>
                <a:ea typeface="Microsoft GothicNeo"/>
                <a:cs typeface="Microsoft GothicNeo Light"/>
              </a:rPr>
              <a:t>프로젝트명</a:t>
            </a: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 : </a:t>
            </a:r>
            <a:r>
              <a:rPr lang="ko-KR" altLang="en-US" sz="2000" dirty="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</a:t>
            </a:r>
            <a:r>
              <a:rPr lang="ko-KR" altLang="en-US" sz="2000" dirty="0" err="1">
                <a:latin typeface="Microsoft GothicNeo"/>
                <a:ea typeface="Microsoft GothicNeo"/>
                <a:cs typeface="Microsoft GothicNeo Light"/>
              </a:rPr>
              <a:t>직무경험</a:t>
            </a: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 dirty="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dirty="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 dirty="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 dirty="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 dirty="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데이터 </a:t>
            </a:r>
            <a:r>
              <a:rPr lang="ko-KR" sz="1800" dirty="0" smtClean="0">
                <a:latin typeface="Microsoft GothicNeo"/>
                <a:ea typeface="Microsoft GothicNeo"/>
                <a:cs typeface="Microsoft GothicNeo"/>
              </a:rPr>
              <a:t>연계</a:t>
            </a:r>
            <a:endParaRPr lang="ko-KR" sz="1800" dirty="0" smtClean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 smtClean="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ko-KR" altLang="en-US" sz="1600" dirty="0">
              <a:latin typeface="Microsoft GothicNeo"/>
              <a:ea typeface="Microsoft GothicNeo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34" y="150255"/>
            <a:ext cx="3932237" cy="76307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</a:t>
            </a:r>
            <a:r>
              <a:rPr lang="ko-KR" altLang="en-US" sz="1400" dirty="0" smtClean="0">
                <a:ea typeface="Microsoft GothicNeo Light"/>
                <a:cs typeface="Microsoft GothicNeo Light"/>
              </a:rPr>
              <a:t>페이지</a:t>
            </a:r>
            <a:endParaRPr lang="ko-KR" altLang="en-US" sz="1400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0" y="0"/>
            <a:ext cx="3974123" cy="9349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동기 및 목표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834" y="5173462"/>
            <a:ext cx="614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AWS CLOUD</a:t>
            </a:r>
            <a:r>
              <a:rPr lang="ko-KR" altLang="en-US" dirty="0"/>
              <a:t> </a:t>
            </a:r>
            <a:r>
              <a:rPr lang="ko-KR" altLang="en-US" dirty="0" smtClean="0"/>
              <a:t>연동과 기본적인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구현과 심화를 통한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웹서비스</a:t>
            </a:r>
            <a:r>
              <a:rPr lang="ko-KR" altLang="en-US" dirty="0" smtClean="0"/>
              <a:t> 포트폴리오 제작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5461" y="2143871"/>
            <a:ext cx="505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 Light"/>
              </a:rPr>
              <a:t>수업 과정에 대한 명확한 이해와 적용, </a:t>
            </a:r>
            <a:endParaRPr lang="en-US" altLang="ko-KR" dirty="0" smtClean="0">
              <a:latin typeface="Microsoft GothicNeo"/>
              <a:ea typeface="Microsoft GothicNeo"/>
              <a:cs typeface="Microsoft GothicNeo Light"/>
            </a:endParaRPr>
          </a:p>
          <a:p>
            <a:pPr algn="ctr"/>
            <a:r>
              <a:rPr lang="ko-KR" altLang="en-US" dirty="0" smtClean="0">
                <a:latin typeface="Microsoft GothicNeo"/>
                <a:ea typeface="Microsoft GothicNeo"/>
                <a:cs typeface="Microsoft GothicNeo Light"/>
              </a:rPr>
              <a:t>실제 </a:t>
            </a:r>
            <a:r>
              <a:rPr lang="ko-KR" altLang="en-US" dirty="0">
                <a:latin typeface="Microsoft GothicNeo"/>
                <a:ea typeface="Microsoft GothicNeo"/>
                <a:cs typeface="Microsoft GothicNeo Light"/>
              </a:rPr>
              <a:t>개발 실습을 </a:t>
            </a:r>
            <a:r>
              <a:rPr lang="ko-KR" altLang="en-US" dirty="0" smtClean="0">
                <a:latin typeface="Microsoft GothicNeo"/>
                <a:ea typeface="Microsoft GothicNeo"/>
                <a:cs typeface="Microsoft GothicNeo Light"/>
              </a:rPr>
              <a:t>통한 </a:t>
            </a:r>
            <a:r>
              <a:rPr lang="ko-KR" altLang="en-US" dirty="0" err="1" smtClean="0">
                <a:latin typeface="Microsoft GothicNeo"/>
                <a:ea typeface="Microsoft GothicNeo"/>
                <a:cs typeface="Microsoft GothicNeo Light"/>
              </a:rPr>
              <a:t>직무경험</a:t>
            </a:r>
            <a:r>
              <a:rPr lang="ko-KR" altLang="en-US" dirty="0" smtClean="0">
                <a:latin typeface="Microsoft GothicNeo"/>
                <a:ea typeface="Microsoft GothicNeo"/>
                <a:cs typeface="Microsoft GothicNeo Light"/>
              </a:rPr>
              <a:t> 및 협업 경험.</a:t>
            </a:r>
            <a:endParaRPr lang="ko-KR" altLang="en-US" dirty="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A2AC530-989D-C3D9-7146-A0FC850D7201}"/>
              </a:ext>
            </a:extLst>
          </p:cNvPr>
          <p:cNvSpPr/>
          <p:nvPr/>
        </p:nvSpPr>
        <p:spPr>
          <a:xfrm rot="10800000">
            <a:off x="2943330" y="3656880"/>
            <a:ext cx="498286" cy="429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60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82" y="104229"/>
            <a:ext cx="3109479" cy="114567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Url: </a:t>
            </a:r>
            <a:r>
              <a:rPr lang="ko-KR" dirty="0">
                <a:ea typeface="+mn-lt"/>
                <a:cs typeface="+mn-lt"/>
                <a:hlinkClick r:id="rId4"/>
              </a:rPr>
              <a:t>https://kr.stussy.com</a:t>
            </a:r>
            <a:endParaRPr lang="ko-KR" altLang="en-US" dirty="0">
              <a:ea typeface="+mn-lt"/>
              <a:cs typeface="+mn-lt"/>
            </a:endParaRPr>
          </a:p>
          <a:p>
            <a:r>
              <a:rPr lang="en-US" altLang="ko-KR" dirty="0" err="1" smtClean="0">
                <a:ea typeface="Microsoft GothicNeo Light"/>
                <a:cs typeface="Microsoft GothicNeo Light"/>
              </a:rPr>
              <a:t>내용</a:t>
            </a:r>
            <a:r>
              <a:rPr lang="en-US" altLang="ko-KR" dirty="0" smtClean="0">
                <a:ea typeface="Microsoft GothicNeo Light"/>
                <a:cs typeface="Microsoft GothicNeo Light"/>
              </a:rPr>
              <a:t>: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smtClean="0">
                <a:ea typeface="Microsoft GothicNeo Light"/>
                <a:cs typeface="Microsoft GothicNeo Light"/>
              </a:rPr>
              <a:t>세계적인 </a:t>
            </a:r>
            <a:r>
              <a:rPr lang="ko-KR" altLang="en-US" dirty="0" err="1" smtClean="0">
                <a:ea typeface="Microsoft GothicNeo Light"/>
                <a:cs typeface="Microsoft GothicNeo Light"/>
              </a:rPr>
              <a:t>스트릿</a:t>
            </a:r>
            <a:r>
              <a:rPr lang="ko-KR" altLang="en-US" dirty="0" smtClean="0">
                <a:ea typeface="Microsoft GothicNeo Light"/>
                <a:cs typeface="Microsoft GothicNeo Light"/>
              </a:rPr>
              <a:t> 패션 브랜드</a:t>
            </a:r>
            <a:r>
              <a:rPr lang="ko-KR" altLang="en-US" dirty="0" smtClean="0">
                <a:ea typeface="Microsoft GothicNeo Light"/>
                <a:cs typeface="Microsoft GothicNeo Light"/>
              </a:rPr>
              <a:t> </a:t>
            </a:r>
            <a:endParaRPr lang="en-US" altLang="ko-KR" dirty="0">
              <a:ea typeface="Microsoft GothicNeo Light"/>
              <a:cs typeface="Microsoft GothicNe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Url: </a:t>
            </a:r>
            <a:r>
              <a:rPr lang="ko-KR" dirty="0">
                <a:ea typeface="+mn-lt"/>
                <a:cs typeface="+mn-lt"/>
                <a:hlinkClick r:id="rId5"/>
              </a:rPr>
              <a:t>https://</a:t>
            </a:r>
            <a:r>
              <a:rPr lang="en-US" altLang="ko-KR" dirty="0">
                <a:ea typeface="+mn-lt"/>
                <a:cs typeface="+mn-lt"/>
                <a:hlinkClick r:id="rId5"/>
              </a:rPr>
              <a:t>www</a:t>
            </a:r>
            <a:r>
              <a:rPr lang="ko-KR" dirty="0">
                <a:ea typeface="+mn-lt"/>
                <a:cs typeface="+mn-lt"/>
                <a:hlinkClick r:id="rId5"/>
              </a:rPr>
              <a:t>.</a:t>
            </a:r>
            <a:r>
              <a:rPr lang="en-US" altLang="ko-KR" dirty="0" err="1">
                <a:ea typeface="+mn-lt"/>
                <a:cs typeface="+mn-lt"/>
                <a:hlinkClick r:id="rId5"/>
              </a:rPr>
              <a:t>nike</a:t>
            </a:r>
            <a:r>
              <a:rPr lang="ko-KR" dirty="0">
                <a:ea typeface="+mn-lt"/>
                <a:cs typeface="+mn-lt"/>
                <a:hlinkClick r:id="rId5"/>
              </a:rPr>
              <a:t>.</a:t>
            </a:r>
            <a:r>
              <a:rPr lang="ko-KR" dirty="0" err="1">
                <a:ea typeface="+mn-lt"/>
                <a:cs typeface="+mn-lt"/>
                <a:hlinkClick r:id="rId5"/>
              </a:rPr>
              <a:t>com</a:t>
            </a:r>
            <a:r>
              <a:rPr lang="en-US" altLang="ko-KR" dirty="0">
                <a:ea typeface="+mn-lt"/>
                <a:cs typeface="+mn-lt"/>
                <a:hlinkClick r:id="rId5"/>
              </a:rPr>
              <a:t>/</a:t>
            </a:r>
            <a:r>
              <a:rPr lang="en-US" altLang="ko-KR" dirty="0" err="1">
                <a:ea typeface="+mn-lt"/>
                <a:cs typeface="+mn-lt"/>
                <a:hlinkClick r:id="rId5"/>
              </a:rPr>
              <a:t>kr</a:t>
            </a:r>
            <a:r>
              <a:rPr lang="en-US" altLang="ko-KR" dirty="0">
                <a:ea typeface="+mn-lt"/>
                <a:cs typeface="+mn-lt"/>
              </a:rPr>
              <a:t> </a:t>
            </a:r>
          </a:p>
          <a:p>
            <a:r>
              <a:rPr lang="ko-KR" altLang="en-US" dirty="0" smtClean="0">
                <a:ea typeface="Microsoft GothicNeo Light"/>
                <a:cs typeface="Microsoft GothicNeo Light"/>
              </a:rPr>
              <a:t>내용</a:t>
            </a:r>
            <a:r>
              <a:rPr lang="en-US" altLang="ko-KR" dirty="0" smtClean="0">
                <a:ea typeface="Microsoft GothicNeo Light"/>
                <a:cs typeface="Microsoft GothicNeo Light"/>
              </a:rPr>
              <a:t>: </a:t>
            </a:r>
            <a:r>
              <a:rPr lang="ko-KR" altLang="en-US" dirty="0" smtClean="0">
                <a:ea typeface="Microsoft GothicNeo Light"/>
                <a:cs typeface="Microsoft GothicNeo Light"/>
              </a:rPr>
              <a:t>대표적인 스포츠 브랜드 </a:t>
            </a:r>
            <a:r>
              <a:rPr lang="en-US" altLang="ko-KR" dirty="0">
                <a:ea typeface="Microsoft GothicNeo Light"/>
                <a:cs typeface="Microsoft GothicNeo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52" y="80740"/>
            <a:ext cx="2548879" cy="9305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71" y="204486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70092" y="1540621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6" y="177141"/>
            <a:ext cx="9906000" cy="1382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878035" y="821870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ea typeface="Microsoft GothicNeo Light"/>
                <a:cs typeface="Microsoft GothicNeo Light"/>
              </a:rPr>
              <a:t>메인페이지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470806" y="229144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470807" y="2612569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279320" y="229144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279321" y="2579911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098720" y="224789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098721" y="2579910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8863691" y="2258782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8863692" y="2590796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6" y="177141"/>
            <a:ext cx="9906000" cy="1382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878035" y="821870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470806" y="229144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470807" y="261256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279320" y="226966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279321" y="2579911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098720" y="224789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098721" y="2579911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8863691" y="2258782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8863692" y="2590796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290205" y="416378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290206" y="4495796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133</TotalTime>
  <Words>233</Words>
  <Application>Microsoft Office PowerPoint</Application>
  <PresentationFormat>와이드스크린</PresentationFormat>
  <Paragraphs>143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동기 및 목표</vt:lpstr>
      <vt:lpstr>참고 사이트</vt:lpstr>
      <vt:lpstr>개발환경</vt:lpstr>
      <vt:lpstr>메뉴 구조도 (User)</vt:lpstr>
      <vt:lpstr>메뉴 구조도 (Admin)</vt:lpstr>
      <vt:lpstr>프로젝트 일정(Front)</vt:lpstr>
      <vt:lpstr>프로젝트 일정(Back)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ITPS</cp:lastModifiedBy>
  <cp:revision>25</cp:revision>
  <dcterms:created xsi:type="dcterms:W3CDTF">2023-06-03T07:21:47Z</dcterms:created>
  <dcterms:modified xsi:type="dcterms:W3CDTF">2023-06-05T02:46:44Z</dcterms:modified>
</cp:coreProperties>
</file>